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342" r:id="rId4"/>
    <p:sldId id="258" r:id="rId5"/>
    <p:sldId id="259" r:id="rId6"/>
    <p:sldId id="422" r:id="rId7"/>
    <p:sldId id="409" r:id="rId8"/>
    <p:sldId id="399" r:id="rId9"/>
    <p:sldId id="423" r:id="rId10"/>
    <p:sldId id="424" r:id="rId11"/>
    <p:sldId id="425" r:id="rId12"/>
    <p:sldId id="426" r:id="rId13"/>
    <p:sldId id="410" r:id="rId14"/>
    <p:sldId id="411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3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12/5/11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/photos/kurdistan4all/5614565130/sizes/l/in/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3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annrkiszt</a:t>
            </a:r>
            <a:r>
              <a:rPr lang="en-US" dirty="0" smtClean="0"/>
              <a:t>/5100526558/sizes/l/in/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9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clurr</a:t>
            </a:r>
            <a:r>
              <a:rPr lang="en-US" dirty="0" smtClean="0"/>
              <a:t>/2390835568/sizes/l/in/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titanas</a:t>
            </a:r>
            <a:r>
              <a:rPr lang="en-US" dirty="0" smtClean="0"/>
              <a:t>/620861371/sizes/l/in/</a:t>
            </a:r>
            <a:r>
              <a:rPr lang="en-US" dirty="0" err="1" smtClean="0"/>
              <a:t>photostream</a:t>
            </a:r>
            <a:r>
              <a:rPr lang="en-US" smtClean="0"/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1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12/5/11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szengarden.com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ordpress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Thirteen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Evolves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can dramatically update a website</a:t>
            </a:r>
          </a:p>
          <a:p>
            <a:r>
              <a:rPr lang="en-US" dirty="0" smtClean="0"/>
              <a:t>Tweak or replace your file, new look</a:t>
            </a:r>
          </a:p>
          <a:p>
            <a:r>
              <a:rPr lang="en-US" dirty="0" smtClean="0"/>
              <a:t>Different clothes, same dog</a:t>
            </a:r>
          </a:p>
          <a:p>
            <a:r>
              <a:rPr lang="en-US" dirty="0">
                <a:hlinkClick r:id="rId3"/>
              </a:rPr>
              <a:t>http://csszengarden.com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l="20265" r="20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311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6696" r="166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Doesn't have to be scary</a:t>
            </a:r>
          </a:p>
          <a:p>
            <a:r>
              <a:rPr lang="en-US" dirty="0" smtClean="0"/>
              <a:t>Can use frameworks (like </a:t>
            </a:r>
            <a:r>
              <a:rPr lang="en-US" dirty="0" err="1" smtClean="0"/>
              <a:t>jQuery</a:t>
            </a:r>
            <a:r>
              <a:rPr lang="en-US" dirty="0" smtClean="0"/>
              <a:t>) to make easier</a:t>
            </a:r>
          </a:p>
          <a:p>
            <a:r>
              <a:rPr lang="en-US" dirty="0" err="1" smtClean="0"/>
              <a:t>Lightbox</a:t>
            </a:r>
            <a:r>
              <a:rPr lang="en-US" dirty="0" smtClean="0"/>
              <a:t> (using </a:t>
            </a:r>
            <a:r>
              <a:rPr lang="en-US" dirty="0" err="1" smtClean="0"/>
              <a:t>Facebox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5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can't add </a:t>
            </a:r>
            <a:r>
              <a:rPr lang="en-US" dirty="0" err="1" smtClean="0"/>
              <a:t>WordPress</a:t>
            </a:r>
            <a:r>
              <a:rPr lang="en-US" dirty="0" smtClean="0"/>
              <a:t> to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smtClean="0"/>
              <a:t>Blogging engine</a:t>
            </a:r>
            <a:endParaRPr lang="en-US" dirty="0"/>
          </a:p>
          <a:p>
            <a:r>
              <a:rPr lang="en-US" dirty="0">
                <a:hlinkClick r:id="rId3"/>
              </a:rPr>
              <a:t>http://wordpress.com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t="7757" b="7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860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Fourteen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Portfolio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Portfolio Presentations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r>
              <a:rPr lang="en-US" dirty="0" smtClean="0"/>
              <a:t>Lab</a:t>
            </a:r>
          </a:p>
          <a:p>
            <a:r>
              <a:rPr lang="en-US" dirty="0" smtClean="0"/>
              <a:t>Attendance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class is the last class!</a:t>
            </a:r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- Quiz</a:t>
            </a:r>
          </a:p>
          <a:p>
            <a:r>
              <a:rPr lang="en-US" dirty="0" smtClean="0"/>
              <a:t>Yes - Autopsy</a:t>
            </a:r>
          </a:p>
          <a:p>
            <a:r>
              <a:rPr lang="en-US" dirty="0" smtClean="0"/>
              <a:t>Yes - The Chapter</a:t>
            </a:r>
          </a:p>
          <a:p>
            <a:r>
              <a:rPr lang="en-US" dirty="0" smtClean="0"/>
              <a:t>Yes - Portfolio Presentations</a:t>
            </a:r>
          </a:p>
          <a:p>
            <a:pPr lvl="1"/>
            <a:r>
              <a:rPr lang="en-US" dirty="0"/>
              <a:t>Submit your URL with Autopsy </a:t>
            </a:r>
            <a:r>
              <a:rPr lang="en-US" dirty="0" smtClean="0"/>
              <a:t>link</a:t>
            </a:r>
          </a:p>
          <a:p>
            <a:pPr lvl="1"/>
            <a:r>
              <a:rPr lang="en-US" dirty="0"/>
              <a:t>You will autopsy your own portfolio</a:t>
            </a:r>
            <a:endParaRPr lang="en-US" dirty="0" smtClean="0"/>
          </a:p>
          <a:p>
            <a:pPr lvl="1"/>
            <a:r>
              <a:rPr lang="en-US" dirty="0" smtClean="0"/>
              <a:t>5 – 15 minutes</a:t>
            </a:r>
            <a:endParaRPr lang="en-US" dirty="0" smtClean="0"/>
          </a:p>
          <a:p>
            <a:pPr lvl="1"/>
            <a:r>
              <a:rPr lang="en-US" dirty="0" smtClean="0"/>
              <a:t>Will </a:t>
            </a:r>
            <a:r>
              <a:rPr lang="en-US" dirty="0" smtClean="0"/>
              <a:t>present from front of </a:t>
            </a:r>
            <a:r>
              <a:rPr lang="en-US" dirty="0" smtClean="0"/>
              <a:t>room</a:t>
            </a:r>
            <a:endParaRPr lang="en-US" dirty="0" smtClean="0"/>
          </a:p>
          <a:p>
            <a:pPr lvl="1"/>
            <a:r>
              <a:rPr lang="en-US" dirty="0" smtClean="0"/>
              <a:t>Other </a:t>
            </a:r>
            <a:r>
              <a:rPr lang="en-US" smtClean="0"/>
              <a:t>students </a:t>
            </a:r>
            <a:r>
              <a:rPr lang="en-US" smtClean="0"/>
              <a:t>should ask </a:t>
            </a:r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4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20396" r="203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Web constantly changing</a:t>
            </a:r>
          </a:p>
          <a:p>
            <a:r>
              <a:rPr lang="en-US" dirty="0" smtClean="0"/>
              <a:t>Evolution, not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72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8082</TotalTime>
  <Words>286</Words>
  <Application>Microsoft Macintosh PowerPoint</Application>
  <PresentationFormat>On-screen Show (4:3)</PresentationFormat>
  <Paragraphs>69</Paragraphs>
  <Slides>15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Pushpin</vt:lpstr>
      <vt:lpstr>Class Thirteen</vt:lpstr>
      <vt:lpstr>Overview</vt:lpstr>
      <vt:lpstr>What’s New?</vt:lpstr>
      <vt:lpstr>Quiz Time</vt:lpstr>
      <vt:lpstr>Portfolio Presentations</vt:lpstr>
      <vt:lpstr>Website Autopsy</vt:lpstr>
      <vt:lpstr>Break</vt:lpstr>
      <vt:lpstr>The Chapter</vt:lpstr>
      <vt:lpstr>Evolution</vt:lpstr>
      <vt:lpstr>CSS Evolves</vt:lpstr>
      <vt:lpstr>JavaScript</vt:lpstr>
      <vt:lpstr>WordPress</vt:lpstr>
      <vt:lpstr>Break</vt:lpstr>
      <vt:lpstr>Lab</vt:lpstr>
      <vt:lpstr>Class Fourteen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393</cp:revision>
  <dcterms:created xsi:type="dcterms:W3CDTF">2011-09-17T02:58:40Z</dcterms:created>
  <dcterms:modified xsi:type="dcterms:W3CDTF">2011-12-06T04:45:02Z</dcterms:modified>
</cp:coreProperties>
</file>